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7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527AF-6FDE-4E73-B11B-7ACCD68ECBB7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B1757-06E3-494B-963A-0F9CACF54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168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B1757-06E3-494B-963A-0F9CACF5456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438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892E44E-EDCE-4F92-9F4F-69938EA4A04C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6518647-F4EE-4862-9E99-617A2448F60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620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E44E-EDCE-4F92-9F4F-69938EA4A04C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18647-F4EE-4862-9E99-617A2448F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402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E44E-EDCE-4F92-9F4F-69938EA4A04C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18647-F4EE-4862-9E99-617A2448F60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520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E44E-EDCE-4F92-9F4F-69938EA4A04C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18647-F4EE-4862-9E99-617A2448F60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105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E44E-EDCE-4F92-9F4F-69938EA4A04C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18647-F4EE-4862-9E99-617A2448F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672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E44E-EDCE-4F92-9F4F-69938EA4A04C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18647-F4EE-4862-9E99-617A2448F60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591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E44E-EDCE-4F92-9F4F-69938EA4A04C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18647-F4EE-4862-9E99-617A2448F60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488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E44E-EDCE-4F92-9F4F-69938EA4A04C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18647-F4EE-4862-9E99-617A2448F60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278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E44E-EDCE-4F92-9F4F-69938EA4A04C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18647-F4EE-4862-9E99-617A2448F60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058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E44E-EDCE-4F92-9F4F-69938EA4A04C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18647-F4EE-4862-9E99-617A2448F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61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E44E-EDCE-4F92-9F4F-69938EA4A04C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18647-F4EE-4862-9E99-617A2448F60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813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E44E-EDCE-4F92-9F4F-69938EA4A04C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18647-F4EE-4862-9E99-617A2448F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79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E44E-EDCE-4F92-9F4F-69938EA4A04C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18647-F4EE-4862-9E99-617A2448F605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089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E44E-EDCE-4F92-9F4F-69938EA4A04C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18647-F4EE-4862-9E99-617A2448F60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29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E44E-EDCE-4F92-9F4F-69938EA4A04C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18647-F4EE-4862-9E99-617A2448F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55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E44E-EDCE-4F92-9F4F-69938EA4A04C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18647-F4EE-4862-9E99-617A2448F60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46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E44E-EDCE-4F92-9F4F-69938EA4A04C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18647-F4EE-4862-9E99-617A2448F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207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892E44E-EDCE-4F92-9F4F-69938EA4A04C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6518647-F4EE-4862-9E99-617A2448F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22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871132"/>
            <a:ext cx="6815669" cy="817478"/>
          </a:xfrm>
        </p:spPr>
        <p:txBody>
          <a:bodyPr/>
          <a:lstStyle/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в психологию управления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2797791"/>
            <a:ext cx="6815669" cy="2180608"/>
          </a:xfrm>
        </p:spPr>
        <p:txBody>
          <a:bodyPr>
            <a:normAutofit fontScale="25000" lnSpcReduction="20000"/>
          </a:bodyPr>
          <a:lstStyle/>
          <a:p>
            <a:r>
              <a:rPr lang="ru-RU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Вопросы: </a:t>
            </a:r>
          </a:p>
          <a:p>
            <a:r>
              <a:rPr lang="ru-RU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Психология управления как отрасль психологической науки. </a:t>
            </a:r>
          </a:p>
          <a:p>
            <a:r>
              <a:rPr lang="ru-RU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Объект, предмет, задачи и методы психологии управления. </a:t>
            </a:r>
          </a:p>
          <a:p>
            <a:r>
              <a:rPr lang="ru-RU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Основные понятия и категории психологии управления</a:t>
            </a:r>
          </a:p>
          <a:p>
            <a:endParaRPr lang="ru-RU" dirty="0" smtClean="0"/>
          </a:p>
          <a:p>
            <a:r>
              <a:rPr lang="ru-RU" sz="1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1</a:t>
            </a:r>
            <a:endParaRPr lang="ru-RU" sz="1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13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9767" y="671691"/>
            <a:ext cx="1055881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Психологию менеджмента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рассматривать как междисциплинарное научно-практическое направление, цель которого – исследование и психологическое обеспечение решения проблем организаций преимущественно в условиях рыночной системы хозяйствования.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направленное воздействие на систему или отдельные происходящие в ней процессы с целью изменения ее состояния или придания ей новых свойств и качеств.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 управление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целенаправленное воздействие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определѐнный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объект. Руководство и управление – это близкие, но не тождественные понятия. Управлять – означает воздействовать на людей и технологические процессы, руководить – означает воздействовать только на людей.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управление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процесс воздействия человека (субъекта управления) на организованную группу людей или на кого-либо из этой группы в отдельности (объект управления), побуждающий к определенным действиям для достижения желаемых результатов. В самом широком смысле к социальному управлению можно отнести любое воздействие одного человека на другого человека, побуждающее последнего к каким-либо действиям или эмоциональным реакциям.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Организационное управление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специальным образом организованный вид управленческой деятельности по выполнению функций управления в организации, осуществляемый персоналом управления, наделенный для этого соответствующими полномочиями и ответственностью. Главная цель организационного управления заключается в обеспечении эффективного функционирования организации и оптимального решения стоящих перед ней задач.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Продуктом управленческой деятельности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управленческие решения и практические действия, необходимые для функционирования организации в требуемом режиме.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5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4275" y="484959"/>
            <a:ext cx="1057701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Организационное управление является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видом управленческой деятельности, организованным особым образом. Под этим следует понимать то, что организационное управление осуществляется посредством специализированных форм управленческого труда: проведения собраний, совещаний и т. п., а также нормативно-распорядительной документации (приказов, распоряжений, разработок должностных инструкций, положений о деятельности, планов работы и т. п.).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Субъектом управления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носитель предметно-практической деятельности, источник управленческой активности, направленной на определенный объект управления. Субъектами управления может выступать как отдельный индивид, так и социальная группа.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управления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часть объективной действительности, на которую направлено управленческое воздействие. Объект и субъект управления в совокупности образуют систему управления.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Управленческие отношения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сложные отношения людей, различных организаций, возникающие в процессе осуществления управленческих функций на основе общих принципов управления. Система управленческих отношений опирается на два социально-психологических феномена: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 управление и подчинение.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Подчинение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восприимчивость и подверженность целенаправленному субъекту воздействия.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 управления.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Управленческую деятельность в крупных организациях осуществляют сотрудники персонала управления, которые в зависимости от функциональной роли разделяются на три основные категории: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аппарат управления;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административный аппарат;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руководители подразделений.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60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7061" y="623965"/>
            <a:ext cx="1055881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 управления.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 управления составляет высшее руководство (правление) организации. Его главная задача –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управление процессами функционирования и развития организации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основные задачи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входит построение образа будущего организации, формулирование миссии, определение целей и постановка приоритетных задач, а также обеспечение протекания процессов деятельности в организации за счет анализа внешней и внутренней ситуаций, разработки и реализации соответствующих программ ее функционирования и развития, оценки результатов деятельности. </a:t>
            </a: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Административный аппарат.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Административный аппарат реализует распределение основных ресурсов организации, а также осуществляет контроль за реализацией планов деятельности. К специалистам административного аппарата могут относиться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инженеры, экономисты, юристы, психологи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 Они призваны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решать задачи получения, обработки и анализа информации о состоянии дел в организации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своему конкретному направлению;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разработки на основе аналитических данных, вариантов решения отдельных функциональных вопросов; подготовки и разработки управленческих решений; контроля степени реализации управленческих решений по своим направлениям.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Категорию служащих административного аппарата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составляют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секретари, машинистки, техники, лаборанты и др.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т. е. те, кто осуществляет текущий учет и делопроизводство в аппарате управления.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их задача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и техническое обслуживание управленческой деятельности.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68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3415" y="576450"/>
            <a:ext cx="1054517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 подразделений.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 отвечают за непосредственное решение поставленных перед ними задач через организацию и непосредственное руководство деятельностью своих подчиненных. В их задачи входит отбор, подготовка и расстановка исполнителей; планирование деятельности, постановка перед служебными коллективами и конкретными сотрудниками профессиональных задач, стимулирование и мотивирование их деятельности, контроль ее результативности, а также обеспечение благоприятного морально-психологического климата в служебных коллективах.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РОЛИ РУКОВОДИТЕЛЯ.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Касаясь содержания работы менеджера,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Минцберг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находит еще одну общую черту управленческой работы — роли руководителя. Роль, по его определению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является «набором определенных поведенческих правил, соответствующих конкретному учреждению или конкретной должности».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Точно так же, как герои в пьесе имеют свои роли, которые заставляют их вести себя определенным образом, менеджеры занимают определенные должности в качестве руководителей определенных организационных подразделений и именно это определяет их служебное поведение. «Отдельная личность может влиять на характер исполнения роли, но не на ее содержание. Так актеры, менеджеры и другие играют заранее предопределенные роли, хотя как личности могут давать собственную интерпретацию этих ролей».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своих работах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Минцберг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выделяет 10 ролей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которые, по его мнению, принимают на себя руководители в различные периоды и в разной степени. Он классифицирует их в рамках трех крупных категорий: межличностные роли, информационные роли и роли по принятию решений.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32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7922" y="204716"/>
            <a:ext cx="10631605" cy="616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табл. 1.2 представлена такая типизация ролей и приводятся примеры для каждой роли. Как указывает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Минцберг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роли не могут быть независимы одна от другой. Наоборот, они взаимозависимы и взаимодействуют для создания единого целого. Межличностные роли вытекают из полномочий и статуса руководителя в организации и охватывают сферу его взаимодействий с людьми. Эти межличностные роли могут сделать руководителя пунктом сосредоточения информации, что дает ему возможность и одновременно заставляет его играть информационные роли, и действовать в качестве центра обработки информации. Принимая на себя межличностные и информационные роли, руководитель способен играть роли, связанные с принятием решений: распределение ресурсов, улаживание конфликтов, поиск возможностей для организации, ведение переговоров от имени организации. Все эти 10 ролей, взятые вместе, определяют объем и содержание работы менеджера, независимо от характера конкретной организации.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 зависимости от того, сколько существует уровней управления, руководителей традиционно делят на три категории. Социолог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Талкотт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Парсонс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рассматривает эти три категории с точки зрения функции, выполняемой руководителем в организации. Согласно определению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Парсонса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лица на техническом уровне в основном занимаются ежедневными операциями и действиями, необходимыми для обеспечения эффективной работы без срывов в производстве продукции или оказании услуг. Лица, находящиеся на управленческом уровне, в основном заняты управлением и координацией внутри организации, они согласовывают разнообразные формы деятельности и усилия различных подразделений организации. Руководители на институциональном уровне' заняты в основном разработкой долгосрочных (перспективных) планов, формулированием целей, адаптацией организации к различного рода переменам, управлением отношениями между организацией и внешней средой, а также обществом, в котором существует и функционирует данная организация.</a:t>
            </a:r>
          </a:p>
        </p:txBody>
      </p:sp>
    </p:spTree>
    <p:extLst>
      <p:ext uri="{BB962C8B-B14F-4D97-AF65-F5344CB8AC3E}">
        <p14:creationId xmlns:p14="http://schemas.microsoft.com/office/powerpoint/2010/main" val="226973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217" y="369333"/>
            <a:ext cx="10577015" cy="62634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05218" y="0"/>
            <a:ext cx="1276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таблица 1.2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322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615" y="923330"/>
            <a:ext cx="10529675" cy="48564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82221" y="0"/>
            <a:ext cx="110637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1.4. иллюстрирует соответствие между этими уровнями и концепцией уровней управления по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Парсонсу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Форма пирамиды используется для того, чтобы показать, что на каждом последующем уровне управления находится меньше людей, чем на предыдущем.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08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9767" y="562298"/>
            <a:ext cx="1057246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 НИЗОВОГО ЗВЕНА.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Младшие начальники, которых также называют руководителями первого (низового) звена или операционными руководителями — это организационный уровень, находящийся непосредственно над рабочими и другими работниками (не управляющими).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МЛАДШИЕ НАЧАЛЬНИКИ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основном осуществляют контроль за выполнением производственных заданий для непрерывного обеспечения непосредственной информацией о правильности выполнения этих заданий. Руководители этого звена часто отвечают за непосредственное использование выделенных им ресурсов, таких как сырье и оборудование. Типичным названием должности на данном уровне является мастер, мастер смены, сержант, заведующий отделом, старшая медсестра, заведующий кафедрой управления в школе бизнеса. Большая часть руководителей вообще — это руководители низового звена. Большинство людей начинают свою управленческую карьеру в этом качестве.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 СРЕДНЕГО ЗВЕНА.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младших начальников координируется и контролируется руководителями среднего звена. За последние десятилетия среднее звено управления значительно выросло и по своей численности, и по своей значимости. В большой организации может быть столько руководителей среднего звена, что возникает необходимость в разделении данной группы. И если такое разделение происходит, то возникают два уровня, первый из которых называется верхним уровнем среднего звена управления, второй — низшим. Таким образом, образуются четыре основных уровня управления: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высший, верхний средний, низший средний и низовой.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Типичными должностями руководителей среднего звена управления являются: заведующий отделом (в бизнесе), декан (в колледже), управляющий сбытом по региону или по стране и директор филиала. Армейские офицеры от лейтенанта до полковника, священники в сане епископов считаются руководителями среднего звена в своих организациях.</a:t>
            </a:r>
          </a:p>
        </p:txBody>
      </p:sp>
    </p:spTree>
    <p:extLst>
      <p:ext uri="{BB962C8B-B14F-4D97-AF65-F5344CB8AC3E}">
        <p14:creationId xmlns:p14="http://schemas.microsoft.com/office/powerpoint/2010/main" val="95324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3332" y="285803"/>
            <a:ext cx="1069984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среднего звена часто возглавляет крупное подразделение или отдел в организации. Характер его работы в большей степени определяется содержанием работы подразделения, чем организации в целом. Например, деятельность начальника производства к промышленной фирме в основном включает координирование и правление работой руководителей низового звена, анализ данных о производительности труда и взаимодействия с инженерами по разработке новой продукции. Руководитель отдела по внешним связям на той же фирме проводит основную часть своего времени, подготавливая бумаги, за чтением, в разговорах и беседах, а также на заседаниях различных комитетов.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 ВЫСШЕГО ЗВЕНА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Высший организационный уровень — руководство высшего звена — гораздо малочисленное других. Даже в самых крупных организациях руководителей высшего звена — всего несколько человек. Типичные должности руководителей высшего звена в бизнесе — это председатель Совета, президент, вице-президент корпорации и казначей корпорации. В армии их можно сопоставить с генералами, в среде государственных деятелей — с министрами, а в университете — с канцлерами (ректорами) колледжей.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 ВЫСШЕГО ЗВЕНА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отвечают за принятие важнейших решений для организации в целом или для основной части организации. Если высшее руководство фирмы «Ар Си Эй» решает перевести корпорацию на выпуск компьютеров до того, как компания будет в состоянии бороться с конкуренцией «Ай Би Эм», то руководители среднего и низового звеньев мало что могут сделать, чтобы препятствовать крупному провалу. Сильные руководители высшего звена накладывают отпечаток своей личности на весь облик компании. Влияние руководителя высшего звена в компании может быть блестяще проиллюстрировано на примере драматических изменений, которые претерпела компания «Крайслер» под руководством Ли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Якокки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*. Поэтому успешно действующие руководители высшего звена в больших организациях ценятся очень высоко, и их труд оплачивается очень хорошо.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15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9642" y="0"/>
            <a:ext cx="108863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Питер Ф.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Друкер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которого многие считают ведущим теоретиком в области управления и организации в мире, предлагает иное определение (пример 1.1.).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278" y="996141"/>
            <a:ext cx="10553091" cy="507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83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1527" y="117483"/>
            <a:ext cx="10668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Психология управления как отрасль психологической науки. </a:t>
            </a: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считается одновременно древнейшим искусством и новейшей наукой. Как наука, управление представляет собой постоянно накапливающуюся совокупность знаний и методов их получения. Психология управления находится в постоянном поиске новых данных о природе воздействия человека на другого человека, группу или общество в целом с целью понять и объяснить механизмы этого воздействия и способы его совершенствования.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Психология управления как отрасль психологической науки.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считается одновременно древнейшим искусством и новейшей наукой. Как наука, управление представляет собой постоянно накапливающуюся совокупность знаний и методов их получения. Психология управления находится в постоянном поиске новых данных о природе воздействия человека на другого человека, группу или общество в целом с целью понять и объяснить механизмы этого воздействия и способы его совершенствования.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предпосылки возникновения и развития психологии управления: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повышение заинтересованности работников в труде; 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определение наиболее рациональных форм взаимоотношений представителей различных классов и социальных групп на предприятии; 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изучение личности работника, необходимое для анализа наиболее эффективно работающих руководителей и работников, а также анализа поведения работников, отклоняющихся от принятых предписаний и норм; 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изучение непосредственной сферы приложения промышленного труда, структуры предприятия, организации труда).</a:t>
            </a:r>
          </a:p>
          <a:p>
            <a:pPr algn="just"/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30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4275" y="571397"/>
            <a:ext cx="1068619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 управления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отрасль психологии, изучающая психологические закономерности управленческой деятельности.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Анализируя более чем столетнюю историю менеджмента, можно условно выделить три этапа его развития как науки: экономический, социальный и психологический.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экономическом этапе (первая четверть ХХ века)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менеджмента главное внимание уделялось проблеме приспособления человека к орудиям производства. Отсюда и человек рассматривался как некая часть, которая с большей или меньшей мерой эффективности выполняла общую управленческую задачу по обеспечению успешности деятельности. В целом данный этап характеризовался «механическим» подходом к роли человека в организации. Самого работника рассматривали как фактор, элемент производственного процесса, непосредственно сопряженный со средствами труда по принципу «человек – придаток машины».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социальном этапе (конец 30-х гг. ХХ века)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новая «школа человеческих отношений», которая рассматривает человека как существо социальное. Главным идеологом можно считать Гуго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Мюнстерберга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автора известного лозунга: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 каждом рабочем месте должен стоять человек, наиболее для этого пригодный».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значительным был его вклад в такое направление зарождающейся психологии менеджмента как выбор профессии и профессиональный отбор. Он сформулировал основные задачи профессиональной пригодности: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психологический анализ профессии и выявление профессионально важных качеств; 2) психодиагностика, т.е. установление степени выраженности требуемых профессионально важных качеств у претендента с помощью соответствующих тестов. </a:t>
            </a:r>
          </a:p>
          <a:p>
            <a:pPr algn="just"/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44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7922" y="245660"/>
            <a:ext cx="1067255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Наибольшую известность как представитель «школы человеческих отношений» получил американский психолог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Дж. Мейо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сформулировал ряд важных идей: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человек – существо социальное, ему нужно работать в группе; 2) все члены группы придерживаются в своем поведении групповых норм; 3) выработка рабочего определяется скорее групповыми нормами, чем его физическими возможностями; 4) руководители производства должны ориентироваться в большей степени на людей, чем на продукцию.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психологического этапа (50-е гг. ХХ века)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менеджмента самым тесным образом связано с акцентом не на внешних по отношению к человеку факторах успешности деятельности организации таких как повышение производительности труда, а на том, что присуще человеку – реализации его потребностей к самоуважению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самоактуализации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Был сделан вывод, что модели «человеческих отношений» неадекватны реальной организационной жизни и что понимание природы человека и поведения человека очень важны при выборе стиля действий менеджера.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выводом проведенных в то время исследований является заключение, что для повышения производительности труда необходимо использовать не только материальные стимулы, но и учитывать также психологические и моральные качества работающих людей, проявляя заботу о нуждах подчиненных путем поддерживающего контроля за их деятельностью.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 управления в настоящее время имеет два основных источника своего развития: 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потребности практики. Современное общественное развитие характеризуется тем, что человек выступает и объектом, и субъектом управления. Это требует изучения и учета психических данных о человеке с этих двух точек зрения; 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потребности развития психологической науки. Когда психологическая наука перешла от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феноменалистического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описания психических явлений к непосредственному изучению механизмов психического, то в качестве первоочередной встала задача управления психическими процессами, состояниями, свойствами и в целом деятельностью и поведением человека.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62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7923" y="117693"/>
            <a:ext cx="10686196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последним данным, основными характеристиками менеджмента являются: </a:t>
            </a:r>
          </a:p>
          <a:p>
            <a:pPr algn="just"/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интернационализация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обусловлено углублением международного разделения труда и расширением взаимозависимости в мировой экономике, </a:t>
            </a:r>
          </a:p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экологизация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наряду с социальными и экономическими целями предприятия и их руководство должны преследовать и экологические цели, </a:t>
            </a:r>
          </a:p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психологизация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популяризация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выражается в проявлении интереса многих людей к проблемам и технологиям психологии менеджмента.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Объект, предмет, задачи и методы психологии менеджмента </a:t>
            </a:r>
          </a:p>
          <a:p>
            <a:pPr algn="just"/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процесс планирования, организации, мотивации и контроля, необходимый для того, чтобы сформулировать и достичь целей организации.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Питер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Друкер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 управлении: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это особый вид деятельности, превращающий неорганизованную толпу в эффективную целенаправленную и производительную группу. Управление как таковое является и стимулирующим элементом социальных изменений, и примером значительных социальных перемен.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Якока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 управлении: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не что иное, как настраивание других людей на труд. -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изучения психологии управления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люди, находящиеся в финансовых и юридических отношениях в самостоятельных организациях, деятельность которых ориентирована на корпоративно полезные цели.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психологии управления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совокупность психологических явлений и отношений, отражающих совместную работу людей в организации в соответствии с экономическими, технологическими,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социальнопсихологическими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правовыми, организационными и корпоративными требованиями.</a:t>
            </a:r>
          </a:p>
          <a:p>
            <a:pPr algn="just"/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331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7063" y="711412"/>
            <a:ext cx="1058611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психологии управления подразделяют на четыре области: 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психологические закономерности управленческой деятельности; 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психологические закономерности деятельности субъекта управления – руководителя; 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психологические закономерности управляемой подсистемы и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еѐ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субъектов – подчиненных; 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особенности взаимодействия руководителя с подчиненными.</a:t>
            </a: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психологии управления: 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рост производительности и улучшение качества труда работников в организации 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повышение эффективности производства и управления 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развитие техники и технологии в организации с учетом человеческого фактора 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совершенствование социально- психологических отношений в процессе производства 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улучшение качества воспитания и образования работников в организации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Совершенствование психологических аспектов организации совместной деятельности людей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развитие умений руководить людьми в организации: – воздействовать на людей – развивать инициативу работников – организовывать отношения в коллективе – создавать заинтересованность персонала делами предприятия – формировать отношение к труду, обществу, организации 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психологические факторы эффективности деятельности руководителей, групп и коллективов: – динамика развития коллектива – повышение эффективности управления коллективом – взаимосвязь и взаимодействие личности и коллектива.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74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4275" y="122830"/>
            <a:ext cx="10672549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психологии управления. </a:t>
            </a: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основным методам психологии управления относятся: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наблюдение;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эксперимент;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психологическая диагностика; 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анализ результатов управленческой деятельности.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один из основных эмпирических методов психологического исследования, который заключается в преднамеренном, систематическом и целенаправленном восприятии психических явлений с целью их познания, измерения и объяснения.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отличается от наблюдения более активным вмешательством в ситуацию со стороны исследователя, осуществляющего планомерное воздействие на одну или несколько переменных и регистрацию сопутствующих изменений в поведении изучаемого объекта.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психологического эксперимента – это эксперимент лабораторный и естественный.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Лабораторный эксперимент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в специально созданных (искусственных) условиях, а естественный – в условиях естественных, обычных и привычных для испытуемых.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Важным преимуществом эксперимента как метода исследования является то, что его можно неоднократно воспроизвести и подвергнуть полученные данные проверке с помощью методов математической статистики.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диагностика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дополнительным (вспомогательным) методом психологии управления и включает в себя совокупность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опросниковых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диагностических методов, а также методов поведенческой диагностики.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07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4358" y="616888"/>
            <a:ext cx="1057246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управленческой деятельности.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(продуктов) управленческого труда руководителя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нормативнораспорядительной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документации, инструкций, приказов, распоряжений и т. п.) представляет обширный материал для понимания организации управленческого процесса. 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Существующие методы психологии управления позволяют не только получать достоверные данные, но и давать достаточно полные и точные рекомендации, помогающие организовать управление коллективом максимально эффективным и гуманным путем. </a:t>
            </a: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Связь психологии управления с другими смежными психологическими направлениями.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Теснее всего психология управления связана с: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социальной психологией;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психологией личности;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психологией труда;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психологией развития и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акмеологией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этого психология управления тесно связана с такими науками как теория управления, теория систем, менеджмент, экономика и другие. </a:t>
            </a:r>
          </a:p>
          <a:p>
            <a:pPr algn="just"/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53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7922" y="191069"/>
            <a:ext cx="1059066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Основные понятия и категории менеджмента</a:t>
            </a: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представляет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собой форму объединения группы людей (два и более), деятельность которых сознательно координируется субъектом управления для достижения общей цели или целей и для упорядочения совместной деятельности. В зависимости от целей и условий деятельности индивиды в социальном управлении выступают субъектами и объектами управления. Элементы организации: наличие не менее двух человек, единство цели, совместный труд.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Формальная организация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административно-юридический статус и ставит индивида в зависимость от обезличенных функциональных связей и норм поведения.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Неформальная организация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общность людей, сплачиваемая личным выбором и непосредственными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внедолжностными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контактами. Она может возникнуть как в рамках формальной организации, так и вне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еѐ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Менеджмент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научно-практическое направление, преимущественно ориентированное на обеспечение эффективной жизнедеятельности (функционирования) организаций в рыночных условиях хозяйственных отношений.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Английское слово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(управление)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от корня латинского слова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maims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(рука). Этот термин не имеет аналога в русском языке, хотя его часто используют как синоним терминов «управление» и «научная организация труда».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специалист по управлению, который разрабатывает планы, определяет, что и когда делать, как и кто будет выполнять намеченное (управление персоналом), разрабатывает рабочие процедуры (технологии) применительно ко всем стадиям управленческого цикла, осуществляет контроль.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97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125</TotalTime>
  <Words>3394</Words>
  <Application>Microsoft Office PowerPoint</Application>
  <PresentationFormat>Широкоэкранный</PresentationFormat>
  <Paragraphs>120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Garamond</vt:lpstr>
      <vt:lpstr>Times New Roman</vt:lpstr>
      <vt:lpstr>Натуральные материалы</vt:lpstr>
      <vt:lpstr>Введение в психологию управления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 в психологию управления </dc:title>
  <dc:creator>usewr</dc:creator>
  <cp:lastModifiedBy>usewr</cp:lastModifiedBy>
  <cp:revision>19</cp:revision>
  <dcterms:created xsi:type="dcterms:W3CDTF">2022-01-27T05:08:06Z</dcterms:created>
  <dcterms:modified xsi:type="dcterms:W3CDTF">2022-01-27T10:43:33Z</dcterms:modified>
</cp:coreProperties>
</file>